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DF63-329B-4DC0-94B1-691840B81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281ED-FC35-48CD-9023-74355B72B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C4120-18AF-4134-989A-E16AD4CD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C98B0-CA57-4B98-9EE9-D46A61D6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0DC1-B3FD-46BA-930E-162C59A3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9DAE-8E44-4346-89BE-27AB03E7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A1F5A-AFD6-436D-AFED-3A2F216EC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260B6-F8A6-4B97-BA5A-88718CB6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391D-3664-48AB-A691-1FC3DB3B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0D512-F095-49E5-AA6D-7D16EB5C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7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71FE9-2EFD-4967-94F3-8A2E0296A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C3254-7027-46D5-AC36-E1CFBB09D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5801B-318B-484E-8182-C2496705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A689-FC98-4A37-A7D2-D3A3FAD8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F3115-3175-4264-94DA-21D5BED9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D526-1273-4108-B7D2-1CC37C55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7BC5-CB84-4685-AD8A-51922FE19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6D63-9ED8-49D4-99A7-F84F2FCA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1A8E-B89B-4534-A066-22116CBE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58CA-7E70-4BB8-9972-EDCDE40A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1E58-C87E-4E83-BAB3-F4C6A90A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FC49A-375E-4030-9C84-2234DA86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A671-023A-44EF-B5D2-37854952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B836-9A8C-4F71-AA86-11D5EED8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1EA3-4D16-4E88-A831-51C159A8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E04C-648B-4421-AD97-922E2812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E28E-E16C-4129-8C3C-E234A0CC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FD703-2E18-4F97-BC6C-E2E366E09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2703-DC84-4D6F-A681-16CD0168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4EF3B-3D68-4E09-8B3C-69349A45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D7F67-15BE-476E-8CE5-8EBA249E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599E-75BD-4BC7-9ECF-7C21A3E0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3DD50-D47C-4A77-92C0-E1BCDBB8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AFB2-F2BD-4CB3-A872-4FC405C3D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CAF74-4567-4498-BF48-006346D3F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A8EC-E523-412D-B780-A5D80003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4D7A6-5CC9-4EDF-95AE-7E2A4FE1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543B8-D270-473A-A531-90926548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7303F-006F-4F86-B68E-C92E7337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1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27B1-AE21-440D-B038-6D34EDE9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362FB-1057-400A-BD7B-2AFE735A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E1941-B1FC-407E-B6AC-25FD3434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22EF-6117-4692-82A4-DBF5D14C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5E691-4F75-401F-8606-9B6FA4E1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576A-0828-488E-B8E2-E2FC03F7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CDFD-4E83-4E2F-9363-793B1795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C10E-7C6E-41CC-9F02-58E8ED21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F353-B0A5-43B5-8F97-B42D791B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182EA-C894-4C0A-8B3E-5F2435AE9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5B482-DC03-4BCD-9652-4025A97B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F8CEC-E734-42C0-BF47-6F02208F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EAE1-9371-460A-9648-6540DF15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9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654B-4EB1-4786-ADC5-D911E7C9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A6A9B-01A7-4D82-89AF-E405C0040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C025-FAAD-4BC0-85DB-A97766931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36172-81FB-4147-9217-DEE4A69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FDBE6-9FF6-4DF7-BE6C-6B9DCF8D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97E2-329D-4782-B140-53F0B123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1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CF30F-30BE-4315-B4DA-49E4A534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F8AFE-91C8-4F77-A8B7-C4F0F780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A362C-884E-49FB-862F-38F21BC54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6353-7554-4E9E-B822-83CA6DDDA48D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DEDE-2E44-4595-9982-D403C8E0D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43B6-60B3-401F-8364-DBC09DDF8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9D56-EAEA-4C77-AB3E-C542F8778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6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7EA2A-718D-4ACC-A5C6-BF04C5B2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Paintings of angels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6C063-FFF5-45D9-ADC7-78D81725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dirty="0">
                <a:latin typeface="Century Gothic" panose="020B0502020202020204" pitchFamily="34" charset="0"/>
              </a:rPr>
              <a:t>What do you think an angel is?</a:t>
            </a:r>
          </a:p>
          <a:p>
            <a:pPr marL="0" indent="0" algn="ctr">
              <a:buNone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entury Gothic" panose="020B0502020202020204" pitchFamily="34" charset="0"/>
              </a:rPr>
              <a:t>What do you think an angel looks like?</a:t>
            </a:r>
          </a:p>
          <a:p>
            <a:pPr marL="0" indent="0" algn="ctr">
              <a:buNone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entury Gothic" panose="020B0502020202020204" pitchFamily="34" charset="0"/>
              </a:rPr>
              <a:t>What do you think an angel’s role is?</a:t>
            </a:r>
          </a:p>
        </p:txBody>
      </p:sp>
    </p:spTree>
    <p:extLst>
      <p:ext uri="{BB962C8B-B14F-4D97-AF65-F5344CB8AC3E}">
        <p14:creationId xmlns:p14="http://schemas.microsoft.com/office/powerpoint/2010/main" val="248375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angel statue on brown sand">
            <a:extLst>
              <a:ext uri="{FF2B5EF4-FFF2-40B4-BE49-F238E27FC236}">
                <a16:creationId xmlns:a16="http://schemas.microsoft.com/office/drawing/2014/main" id="{ABC29BEC-FD1E-4DB2-95EA-976DC315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" y="326571"/>
            <a:ext cx="11229266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2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A28CE-5641-4307-964F-6E192616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96" y="140043"/>
            <a:ext cx="5667632" cy="65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gel, Figure, Mourning, Hope, Sculpture">
            <a:extLst>
              <a:ext uri="{FF2B5EF4-FFF2-40B4-BE49-F238E27FC236}">
                <a16:creationId xmlns:a16="http://schemas.microsoft.com/office/drawing/2014/main" id="{7E55AA61-38ED-4C05-A512-005AA100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" y="251928"/>
            <a:ext cx="11131421" cy="63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9D892C-8B27-4744-A4DD-C5022F3A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78" y="336533"/>
            <a:ext cx="6018244" cy="61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1ECC0-B816-442B-AB83-E69645F1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35" y="494522"/>
            <a:ext cx="9713129" cy="57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7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B29CB-92F6-4647-9947-5E1B651C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79" y="429209"/>
            <a:ext cx="8864082" cy="5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4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Paintings of angels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Paintings of angels</dc:title>
  <dc:creator>mary thorne</dc:creator>
  <cp:lastModifiedBy>Yee Thinn  @ GROW Education / LDBS</cp:lastModifiedBy>
  <cp:revision>4</cp:revision>
  <dcterms:created xsi:type="dcterms:W3CDTF">2020-09-23T10:42:46Z</dcterms:created>
  <dcterms:modified xsi:type="dcterms:W3CDTF">2020-11-02T16:59:35Z</dcterms:modified>
</cp:coreProperties>
</file>