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427" r:id="rId3"/>
    <p:sldId id="418" r:id="rId4"/>
    <p:sldId id="426" r:id="rId5"/>
    <p:sldId id="434" r:id="rId6"/>
    <p:sldId id="420" r:id="rId7"/>
    <p:sldId id="422" r:id="rId8"/>
    <p:sldId id="424" r:id="rId9"/>
    <p:sldId id="440" r:id="rId10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907" autoAdjust="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9BF0F86-9AB8-4B2B-9B4F-0DD62BFD8CF0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6B79C88-6897-4FB2-8D21-029C0404D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6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2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7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42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62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843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1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527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5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C84A6-531B-4D84-91CA-77D448F89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A2474-227B-468A-AF6F-FEFB87FD0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27240-70BD-497D-866D-4E7EEF89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DC8D-BBE7-4457-9EDD-5AD54DC0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BAB44-EA32-408D-B65C-44762994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7AD75-42BE-4E74-BA2E-116F3E7F0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DCD28-4A40-4E43-842A-D0295D364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1509C-ACC1-4DDB-B98C-86D8D7F9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25748-7957-418A-A1F8-D2D9EDC2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063D0-527D-47E1-AFA9-81E345A4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4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4E4B58-61B3-464A-9050-F79680CC9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5DCA4-8042-459F-A683-55A089ECB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5CDCD-E678-4A1A-8D91-28F52D3C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580D7-583B-4200-8D4D-1F6065AA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12C1B-6579-4EBB-A622-7264E31D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0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12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91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72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63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29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28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3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967E5-206E-4548-929E-4C2697F66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CA81-7FEC-4674-B820-2D753693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1C185-9F42-4E04-851C-56F9275C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8ACC5-ADD9-4B3D-A618-C4D3A413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57686-FAC0-465B-9F1D-CD975F68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82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185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9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3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EE53B-C0F5-4979-B61F-8B402308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05BA9-6E86-4E8C-8E00-2975EAF0F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5CD90-08E8-4B71-A526-BBAA8912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2C3A-8C35-45F1-9662-C0D95616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2447E-EFDD-45B5-92C8-9C6BFF68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8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7E7C-4390-4C67-AAEF-83446AF5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75DF4-C261-40C9-AC9F-1AFA89E21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4B34E-2034-4250-87AC-F8F33BE18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39C69-7D94-4BAA-A528-84D1BE7A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CCC3C-38F6-472C-932F-1941124B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31EEC-8A36-4D3B-881B-D75ED1C5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1246-F026-4C22-802A-6F924BD6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13C20-EC8B-4061-B3DD-7E7DBE3EB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8F61-F9F9-49CB-84FD-D3CC46A00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A95D9-6CD2-44AA-A7DA-8508CCFC7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F6A2C-7614-4576-9F08-7BF75995E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AA1456-E749-4245-AE0E-C6EBCB2E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7A4FD-8656-4F1C-A418-35D70D70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BCC30-385C-413E-8886-DF280176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9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CE3E-3741-4BB9-B54E-171E7693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875FE1-C4BC-4543-B46A-12A3F9CD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50A37-9A10-4E1B-9AE3-34F8812C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75D6D-4F29-45D6-8F56-6F6069BA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1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5F5B5-354D-4CF7-8A8E-F44AD019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85A7B-A6C0-48E3-895E-52F4ADAF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4A3B5-9414-4D45-AB99-77A372A1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1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D373-C0B9-459D-BA1F-0420C8D01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2E9A8-0115-48A6-9E97-3DF45154A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8EBB9E-980B-4755-B6E6-708B88305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EB6A5-6987-40FA-80F1-D1BC71C8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2C4A5-DBEA-4338-9FCD-8748B51F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8FFDE-1F63-44B2-ABC6-79ED22F1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9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33BF-78BF-4FA2-BFC9-6DBEFE7C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A8452-67D3-4DFC-B57A-3F8427635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0B1F9-20CC-448C-ABC0-2F8D63D39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3BF4-F95B-419E-80D2-F1C35959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32C9F-1E85-460F-B10F-E04B6FAC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4746A-4E3A-4BE1-9722-4B8A0698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46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92EC8-3B5F-4F7B-8FA6-BD2015BE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73222-CDB9-4DFC-9C69-47D4E0454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6599F-4A3A-4520-A373-44BA9BB71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F6D9A-B988-4C73-A59D-D9945FF47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21B71-58F7-46D1-ACC6-98690562A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8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67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C37E-CB3D-4E8F-A7C3-46C48C1E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Summer term 1 RE assessment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D7BA3-5C9C-49C1-B000-49A11566B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latin typeface="Century Gothic" panose="020B0502020202020204" pitchFamily="34" charset="0"/>
              </a:rPr>
              <a:t>Assessment criteria for schools using the model RE curriculum map</a:t>
            </a:r>
          </a:p>
        </p:txBody>
      </p:sp>
    </p:spTree>
    <p:extLst>
      <p:ext uri="{BB962C8B-B14F-4D97-AF65-F5344CB8AC3E}">
        <p14:creationId xmlns:p14="http://schemas.microsoft.com/office/powerpoint/2010/main" val="196318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780" y="834390"/>
            <a:ext cx="9242598" cy="627159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R: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Who cares for this special world?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Why should we care for our special world?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How can we care for our world everyday?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How can we care for animals in our special world?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How can we care for our school?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How can we care for our neighbours?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How does the Church care for God’s special world?</a:t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633190"/>
              </p:ext>
            </p:extLst>
          </p:nvPr>
        </p:nvGraphicFramePr>
        <p:xfrm>
          <a:off x="673770" y="1838848"/>
          <a:ext cx="10723562" cy="4140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840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659722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854936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core concept:  Creation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Reminder of the creation story taught in term 1.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parable of the Talents.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parable of the Good Samaritan.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Biblical text: Matthew 5:14 – you are the light of the world.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understand how the Church helps care for God’s creation – human and environmentally.   Links can be made here with the school’s/church charities as well as links with the school vision.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22439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Creator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Creation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Christian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Service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Community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Church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World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75834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teachings,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the parables of the Talents and the Good Samaritan.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remember the story of creation and the parables of the Talents and the Good Samaritan and can talk about them.  (Exceeding)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why Christians think it is important to care for God’s special world.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why I think it is important to care for God’s special world and give examples of what I do to care for the world. (Exceeding)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25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772998"/>
            <a:ext cx="10586109" cy="564312"/>
          </a:xfrm>
        </p:spPr>
        <p:txBody>
          <a:bodyPr>
            <a:noAutofit/>
          </a:bodyPr>
          <a:lstStyle/>
          <a:p>
            <a:r>
              <a:rPr lang="en-GB" sz="1000" b="1" dirty="0">
                <a:latin typeface="Century Gothic" panose="020B0502020202020204" pitchFamily="34" charset="0"/>
              </a:rPr>
              <a:t>Year 1 : </a:t>
            </a:r>
            <a:br>
              <a:rPr lang="en-GB" sz="1000" b="1" dirty="0">
                <a:latin typeface="Century Gothic" panose="020B0502020202020204" pitchFamily="34" charset="0"/>
              </a:rPr>
            </a:br>
            <a:r>
              <a:rPr lang="en-GB" sz="1000" b="1" dirty="0">
                <a:latin typeface="Century Gothic" panose="020B0502020202020204" pitchFamily="34" charset="0"/>
              </a:rPr>
              <a:t>Big question: What Does It Mean To Be a Muslim?</a:t>
            </a:r>
            <a:br>
              <a:rPr lang="en-GB" sz="1000" b="1" dirty="0">
                <a:latin typeface="Century Gothic" panose="020B0502020202020204" pitchFamily="34" charset="0"/>
              </a:rPr>
            </a:br>
            <a:r>
              <a:rPr lang="en-GB" sz="1000" b="1" dirty="0">
                <a:latin typeface="Century Gothic" panose="020B0502020202020204" pitchFamily="34" charset="0"/>
              </a:rPr>
              <a:t>Week 1: </a:t>
            </a:r>
            <a:r>
              <a:rPr lang="en-GB" sz="1000" dirty="0">
                <a:latin typeface="Century Gothic" panose="020B0502020202020204" pitchFamily="34" charset="0"/>
              </a:rPr>
              <a:t>What do we know about Islam and what do we want to know? Why Is the Qur’an special to Muslims?</a:t>
            </a:r>
            <a:br>
              <a:rPr lang="en-GB" sz="1000" dirty="0">
                <a:latin typeface="Century Gothic" panose="020B0502020202020204" pitchFamily="34" charset="0"/>
              </a:rPr>
            </a:br>
            <a:r>
              <a:rPr lang="en-GB" sz="1000" b="1" dirty="0">
                <a:latin typeface="Century Gothic" panose="020B0502020202020204" pitchFamily="34" charset="0"/>
              </a:rPr>
              <a:t>Week 2: </a:t>
            </a:r>
            <a:r>
              <a:rPr lang="en-GB" sz="1000" dirty="0">
                <a:latin typeface="Century Gothic" panose="020B0502020202020204" pitchFamily="34" charset="0"/>
              </a:rPr>
              <a:t>What do stories teach us about Muslim beliefs? </a:t>
            </a:r>
            <a:br>
              <a:rPr lang="en-GB" sz="1000" dirty="0">
                <a:latin typeface="Century Gothic" panose="020B0502020202020204" pitchFamily="34" charset="0"/>
              </a:rPr>
            </a:br>
            <a:r>
              <a:rPr lang="en-GB" sz="1000" b="1" dirty="0">
                <a:latin typeface="Century Gothic" panose="020B0502020202020204" pitchFamily="34" charset="0"/>
              </a:rPr>
              <a:t>Week 3: </a:t>
            </a:r>
            <a:r>
              <a:rPr lang="en-GB" sz="1000" dirty="0">
                <a:latin typeface="Century Gothic" panose="020B0502020202020204" pitchFamily="34" charset="0"/>
              </a:rPr>
              <a:t>How are Muslim babies welcomed into the world?</a:t>
            </a:r>
            <a:br>
              <a:rPr lang="en-GB" sz="1000" dirty="0"/>
            </a:br>
            <a:r>
              <a:rPr lang="en-GB" sz="1000" b="1" dirty="0">
                <a:latin typeface="Century Gothic" panose="020B0502020202020204" pitchFamily="34" charset="0"/>
              </a:rPr>
              <a:t>Week 4: </a:t>
            </a:r>
            <a:r>
              <a:rPr lang="en-GB" sz="1000" dirty="0">
                <a:latin typeface="Century Gothic" panose="020B0502020202020204" pitchFamily="34" charset="0"/>
              </a:rPr>
              <a:t>How, why and to whom do Muslims pray?</a:t>
            </a:r>
            <a:r>
              <a:rPr lang="en-GB" sz="1000" b="1" dirty="0">
                <a:latin typeface="Century Gothic" panose="020B0502020202020204" pitchFamily="34" charset="0"/>
              </a:rPr>
              <a:t> </a:t>
            </a:r>
            <a:br>
              <a:rPr lang="en-GB" sz="1000" b="1" dirty="0">
                <a:latin typeface="Century Gothic" panose="020B0502020202020204" pitchFamily="34" charset="0"/>
              </a:rPr>
            </a:br>
            <a:r>
              <a:rPr lang="en-GB" sz="1000" b="1" dirty="0">
                <a:latin typeface="Century Gothic" panose="020B0502020202020204" pitchFamily="34" charset="0"/>
              </a:rPr>
              <a:t>Week 5: </a:t>
            </a:r>
            <a:r>
              <a:rPr lang="en-GB" sz="1000" dirty="0">
                <a:latin typeface="Century Gothic" panose="020B0502020202020204" pitchFamily="34" charset="0"/>
              </a:rPr>
              <a:t>Why is the Mosque important for Muslims? </a:t>
            </a:r>
            <a:br>
              <a:rPr lang="en-GB" sz="1000" b="1" dirty="0">
                <a:latin typeface="Century Gothic" panose="020B0502020202020204" pitchFamily="34" charset="0"/>
              </a:rPr>
            </a:br>
            <a:r>
              <a:rPr lang="en-GB" sz="1000" b="1" dirty="0">
                <a:latin typeface="Century Gothic" panose="020B0502020202020204" pitchFamily="34" charset="0"/>
              </a:rPr>
              <a:t>Week 6: </a:t>
            </a:r>
            <a:r>
              <a:rPr lang="en-GB" sz="1000" dirty="0">
                <a:latin typeface="Century Gothic" panose="020B0502020202020204" pitchFamily="34" charset="0"/>
              </a:rPr>
              <a:t>Is pattern important in Islam?</a:t>
            </a:r>
            <a:endParaRPr lang="en-GB" sz="1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770" y="1640264"/>
          <a:ext cx="10704383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885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923498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778787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 know Muslims believe in one God (Allah), and Muhammad (</a:t>
                      </a:r>
                      <a:r>
                        <a:rPr lang="en-GB" sz="800" b="1" baseline="0" dirty="0" err="1">
                          <a:latin typeface="Century Gothic" panose="020B0502020202020204" pitchFamily="34" charset="0"/>
                        </a:rPr>
                        <a:t>pbuh</a:t>
                      </a: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) is the last and most important prophet.</a:t>
                      </a:r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To know the Qur’an is the holy book of Islam and is the direct revelation from Allah to the Prophet Muhammad (</a:t>
                      </a:r>
                      <a:r>
                        <a:rPr lang="en-GB" sz="800" b="1" dirty="0" err="1">
                          <a:latin typeface="Century Gothic" panose="020B0502020202020204" pitchFamily="34" charset="0"/>
                        </a:rPr>
                        <a:t>pbuh</a:t>
                      </a: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), delivered through the angel Jibril.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Muslim babies are welcomed into the world by the father or family elder giving the </a:t>
                      </a:r>
                      <a:r>
                        <a:rPr lang="en-GB" sz="800" b="1" dirty="0" err="1">
                          <a:latin typeface="Century Gothic" panose="020B0502020202020204" pitchFamily="34" charset="0"/>
                        </a:rPr>
                        <a:t>Adhaan</a:t>
                      </a: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 (first words in the babies right ear – the call to prayer)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>
                          <a:latin typeface="Century Gothic" panose="020B0502020202020204" pitchFamily="34" charset="0"/>
                        </a:rPr>
                        <a:t>To know the</a:t>
                      </a: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 importance and practice of prayer.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To know the features and importance of a mosque as a place of worship for Muslims.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baseline="0" dirty="0">
                          <a:latin typeface="Century Gothic" panose="020B0502020202020204" pitchFamily="34" charset="0"/>
                        </a:rPr>
                        <a:t>To know the importance of patterns in Islamic art as a spiritual representation of Allah.</a:t>
                      </a:r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2855553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Islam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Muslim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Allah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Creator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Muhammad (</a:t>
                      </a:r>
                      <a:r>
                        <a:rPr lang="en-GB" sz="800" dirty="0" err="1">
                          <a:latin typeface="Century Gothic" panose="020B0502020202020204" pitchFamily="34" charset="0"/>
                        </a:rPr>
                        <a:t>pbuh</a:t>
                      </a:r>
                      <a:r>
                        <a:rPr lang="en-GB" sz="80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Prophet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Mosque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Qur’an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Arabic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Calligraphy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Angel Jibril,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Salah (prayer)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Wudu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 err="1">
                          <a:latin typeface="Century Gothic" panose="020B0502020202020204" pitchFamily="34" charset="0"/>
                        </a:rPr>
                        <a:t>Adhaan</a:t>
                      </a:r>
                      <a:r>
                        <a:rPr lang="en-GB" sz="8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Call to prayer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Worship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Belief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Faith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Ka’ba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Mecca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Imam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Prayer mat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Islamic compass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latin typeface="Century Gothic" panose="020B0502020202020204" pitchFamily="34" charset="0"/>
                        </a:rPr>
                        <a:t>Pattern, geometric shape, unity, respect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672950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living: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the right names for things that are special to religious people.  (WT))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the welcoming ceremony for a new born baby and the importance of a prayer.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some things that are the some of different religious people – 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prayer, places of worship, having a Holy Book.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who I value and love and who values and loves me.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what is important to me and other people close to me.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understand that people sometimes have different ideas to me and may disagree with others.  (GD)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998" y="201279"/>
            <a:ext cx="10285368" cy="1956134"/>
          </a:xfrm>
        </p:spPr>
        <p:txBody>
          <a:bodyPr>
            <a:normAutofit fontScale="90000"/>
          </a:bodyPr>
          <a:lstStyle/>
          <a:p>
            <a:br>
              <a:rPr lang="en-GB" sz="1600" b="1" dirty="0"/>
            </a:br>
            <a:r>
              <a:rPr lang="en-GB" sz="1600" b="1" dirty="0">
                <a:latin typeface="Century Gothic" panose="020B0502020202020204" pitchFamily="34" charset="0"/>
              </a:rPr>
              <a:t>Year 2 :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What Is The Best Way For A Muslim To Show Commitment To God (Allah)?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</a:t>
            </a:r>
            <a:r>
              <a:rPr lang="en-GB" sz="1600" dirty="0">
                <a:latin typeface="Century Gothic" panose="020B0502020202020204" pitchFamily="34" charset="0"/>
              </a:rPr>
              <a:t>What does it mean to make a commitment? How might a Muslim show their commitment to their faith?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</a:t>
            </a:r>
            <a:r>
              <a:rPr lang="en-GB" sz="1600" dirty="0">
                <a:latin typeface="Century Gothic" panose="020B0502020202020204" pitchFamily="34" charset="0"/>
              </a:rPr>
              <a:t>How does a Muslim show their commitment to God (Allah) through prayer and confession of faith? First &amp;    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dirty="0">
                <a:latin typeface="Century Gothic" panose="020B0502020202020204" pitchFamily="34" charset="0"/>
              </a:rPr>
              <a:t>               second Pillars of Islam: Shahada, Salat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</a:t>
            </a:r>
            <a:r>
              <a:rPr lang="en-GB" sz="1600" dirty="0">
                <a:latin typeface="Century Gothic" panose="020B0502020202020204" pitchFamily="34" charset="0"/>
              </a:rPr>
              <a:t>How does giving to charity show a commitment to God (Allah)? The third pillar of Islam: Zakat.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</a:t>
            </a:r>
            <a:r>
              <a:rPr lang="en-GB" sz="1600" dirty="0">
                <a:latin typeface="Century Gothic" panose="020B0502020202020204" pitchFamily="34" charset="0"/>
              </a:rPr>
              <a:t>How does fasting show commitment to God (Allah)? The fourth pillar of Islam: Sawm – fasting.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</a:t>
            </a:r>
            <a:r>
              <a:rPr lang="en-GB" sz="1600" dirty="0">
                <a:latin typeface="Century Gothic" panose="020B0502020202020204" pitchFamily="34" charset="0"/>
              </a:rPr>
              <a:t>How does pilgrimage show a commitment to God (Allah)? The fifth pillar of Islam: Hajj.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</a:t>
            </a:r>
            <a:r>
              <a:rPr lang="en-GB" sz="1600" dirty="0">
                <a:latin typeface="Century Gothic" panose="020B0502020202020204" pitchFamily="34" charset="0"/>
              </a:rPr>
              <a:t>How do the 5 pillars of Islam help a Muslim to demonstrate their faith and draw closer to God (Allah)?</a:t>
            </a:r>
            <a:br>
              <a:rPr lang="en-GB" sz="1400" dirty="0"/>
            </a:b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2997" y="2157413"/>
          <a:ext cx="10802289" cy="5558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686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824660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70081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understand what commitment means in Islam.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</a:t>
                      </a:r>
                      <a:r>
                        <a:rPr lang="en-GB" sz="1000" b="1" baseline="0" dirty="0">
                          <a:latin typeface="Century Gothic" panose="020B0502020202020204" pitchFamily="34" charset="0"/>
                        </a:rPr>
                        <a:t> there are five pillars in Islam – Religious duties that are required of every Muslim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358775" indent="-176213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GB" sz="1000" b="1" u="sng" dirty="0">
                          <a:latin typeface="Century Gothic" panose="020B0502020202020204" pitchFamily="34" charset="0"/>
                        </a:rPr>
                        <a:t>Shahadah</a:t>
                      </a:r>
                      <a:r>
                        <a:rPr lang="en-GB" sz="1000" b="1" baseline="0" dirty="0">
                          <a:latin typeface="Century Gothic" panose="020B0502020202020204" pitchFamily="34" charset="0"/>
                        </a:rPr>
                        <a:t> – Call to faith, </a:t>
                      </a:r>
                      <a:r>
                        <a:rPr lang="en-GB" sz="1000" b="1" u="sng" baseline="0" dirty="0">
                          <a:latin typeface="Century Gothic" panose="020B0502020202020204" pitchFamily="34" charset="0"/>
                        </a:rPr>
                        <a:t>Salah</a:t>
                      </a:r>
                      <a:r>
                        <a:rPr lang="en-GB" sz="1000" b="1" baseline="0" dirty="0">
                          <a:latin typeface="Century Gothic" panose="020B0502020202020204" pitchFamily="34" charset="0"/>
                        </a:rPr>
                        <a:t> – The role of prayer in a Muslim’s life, </a:t>
                      </a:r>
                      <a:r>
                        <a:rPr lang="en-GB" sz="1000" b="1" u="sng" baseline="0" dirty="0">
                          <a:latin typeface="Century Gothic" panose="020B0502020202020204" pitchFamily="34" charset="0"/>
                        </a:rPr>
                        <a:t>Sawm</a:t>
                      </a:r>
                      <a:r>
                        <a:rPr lang="en-GB" sz="1000" b="1" baseline="0" dirty="0">
                          <a:latin typeface="Century Gothic" panose="020B0502020202020204" pitchFamily="34" charset="0"/>
                        </a:rPr>
                        <a:t> – Call to fasting, </a:t>
                      </a:r>
                      <a:r>
                        <a:rPr lang="en-GB" sz="1000" b="1" u="sng" baseline="0" dirty="0">
                          <a:latin typeface="Century Gothic" panose="020B0502020202020204" pitchFamily="34" charset="0"/>
                        </a:rPr>
                        <a:t>Zakat</a:t>
                      </a:r>
                      <a:r>
                        <a:rPr lang="en-GB" sz="1000" b="1" baseline="0" dirty="0">
                          <a:latin typeface="Century Gothic" panose="020B0502020202020204" pitchFamily="34" charset="0"/>
                        </a:rPr>
                        <a:t> – Giving to charity, </a:t>
                      </a:r>
                      <a:r>
                        <a:rPr lang="en-GB" sz="1000" b="1" u="sng" baseline="0" dirty="0">
                          <a:latin typeface="Century Gothic" panose="020B0502020202020204" pitchFamily="34" charset="0"/>
                        </a:rPr>
                        <a:t>Hajj</a:t>
                      </a:r>
                      <a:r>
                        <a:rPr lang="en-GB" sz="1000" b="1" baseline="0" dirty="0">
                          <a:latin typeface="Century Gothic" panose="020B0502020202020204" pitchFamily="34" charset="0"/>
                        </a:rPr>
                        <a:t> – The importance of pilgrimage.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baseline="0" dirty="0">
                          <a:latin typeface="Century Gothic" panose="020B0502020202020204" pitchFamily="34" charset="0"/>
                        </a:rPr>
                        <a:t>To understand how a Muslim shows commitment to God (Allah) and draws closer to him through the five pillars.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700811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Islam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Muslim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Allah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Muhammad (PBUH)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Prophet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Five pillars of Islam:  The Shahadah, Salah Sawm, Zakat, Hajj,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Ramadan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Eid-ul-</a:t>
                      </a:r>
                      <a:r>
                        <a:rPr lang="en-GB" sz="1000" dirty="0" err="1">
                          <a:latin typeface="Century Gothic" panose="020B0502020202020204" pitchFamily="34" charset="0"/>
                        </a:rPr>
                        <a:t>Fitr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Eid-ul </a:t>
                      </a:r>
                      <a:r>
                        <a:rPr lang="en-GB" sz="1000" dirty="0" err="1">
                          <a:latin typeface="Century Gothic" panose="020B0502020202020204" pitchFamily="34" charset="0"/>
                        </a:rPr>
                        <a:t>Adha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Wudu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err="1">
                          <a:latin typeface="Century Gothic" panose="020B0502020202020204" pitchFamily="34" charset="0"/>
                        </a:rPr>
                        <a:t>Ka’bah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Mecca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Prayer mat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Islamic compass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Commitment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3276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living: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recall the five pillars.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 can ask and respond to questions about why Muslims follow the five Pillars.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describe some of the things that are the same and different for religious people and why they matter.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say what is important to me and suggest reasons why.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express my ideas and opinions and recognise that there could be more than one answer.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make links with what is important to me and other people with the way they think and behave.  (GD)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90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9" y="460549"/>
            <a:ext cx="10181799" cy="1176540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3: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What is Buddhism?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Who is Buddha?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What does the word suffering mean?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What does the word sacrifice mean?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What is kindness and how can it be shown according to Buddhist teaching?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</a:t>
            </a:r>
            <a:r>
              <a:rPr lang="en-GB" sz="1600" dirty="0">
                <a:latin typeface="Century Gothic" panose="020B0502020202020204" pitchFamily="34" charset="0"/>
              </a:rPr>
              <a:t>  How does Buddhism set an example for others?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What do Buddhists believe about responding to the world around them?  Is being reflective important?</a:t>
            </a:r>
            <a:br>
              <a:rPr lang="en-GB" sz="1600" dirty="0"/>
            </a:b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76159"/>
              </p:ext>
            </p:extLst>
          </p:nvPr>
        </p:nvGraphicFramePr>
        <p:xfrm>
          <a:off x="673769" y="1907514"/>
          <a:ext cx="10723562" cy="3967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809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4775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644980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the Buddha.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four noble truths.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the Monkey King and the meaning of sacrifice.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Siddhartha and the Swan and the meaning of kindness.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the King’s elephant and what it means to set a good example to others.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how a Buddhist might respond to the world around them based on how they use religious sources to influence their thinking and actions.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193866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Buddhism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Buddha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Suffering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Greed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Happiness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Sacrifice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Enlightenment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436150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teachings,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retell the religious stories and know the meaning and moral behind them.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what a Buddhist might learn from the religious story and respond sensitively.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make links between the teachings of Buddhism and how they influence a Buddhist’s life.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express my ideas and opinions.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make links with the  Buddhist idea of suffering, sacrifice kindness, being a good example, with my own understanding of the ideas and how I think and behave.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questions about the moral decisions I make and suggest what might happen as a result of those decisions.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   (GD)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56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414068"/>
            <a:ext cx="9242598" cy="1266564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4: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What does it mean to be a Hindu?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What do we already know about Hinduism?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What can we learn about Hindu values?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What is Karma and how does it affect the life of a Hindu?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Is a Mandir just a place to pray?  Visit a Mandir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</a:t>
            </a:r>
            <a:r>
              <a:rPr lang="en-GB" sz="1600" dirty="0">
                <a:latin typeface="Century Gothic" panose="020B0502020202020204" pitchFamily="34" charset="0"/>
              </a:rPr>
              <a:t>  Why is pilgrimage important to may Hindus?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</a:t>
            </a:r>
            <a:r>
              <a:rPr lang="en-GB" sz="1600" dirty="0">
                <a:latin typeface="Century Gothic" panose="020B0502020202020204" pitchFamily="34" charset="0"/>
              </a:rPr>
              <a:t>  What does it mean to be a Hindu?</a:t>
            </a:r>
            <a:br>
              <a:rPr lang="en-GB" sz="3200" dirty="0"/>
            </a:br>
            <a:endParaRPr lang="en-GB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55340"/>
              </p:ext>
            </p:extLst>
          </p:nvPr>
        </p:nvGraphicFramePr>
        <p:xfrm>
          <a:off x="673770" y="1680632"/>
          <a:ext cx="10723562" cy="3990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809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4775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851553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understand the importance of honesty, family and non-violence for many Hindus.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 know how Hindus  understand karma.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role of the Mandir in a Hindu’s life.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meaning of pilgrimage for many Hindus.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Ahimsa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Arti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Deity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Dharma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Karma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Mandir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Pilgrimage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436150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living: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and make links with things that are the same and different  for Hindus and non religious people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correct religious vocabulary to describe and compare what practices and ways of living are important to many Hindus.(Exp)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why  a Hindu practices and lives in a certain way and how it makes a difference to them and the community,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make links between things that are important to me and the way I think  and behave.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confidently ask questions about the moral decisions I make and what the consequences might be of my decision making.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be able to apply and express my own ideas about what I think is right and wrong and fair and just. 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59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601637"/>
            <a:ext cx="10556938" cy="1191994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5: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What does it mean to be a Sikh?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What are you into?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What do Sikhs believe?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Where do Sikhs worship?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How do Sikhs show they value the Guru </a:t>
            </a:r>
            <a:r>
              <a:rPr lang="en-GB" sz="1600" dirty="0" err="1">
                <a:latin typeface="Century Gothic" panose="020B0502020202020204" pitchFamily="34" charset="0"/>
              </a:rPr>
              <a:t>Granth</a:t>
            </a:r>
            <a:r>
              <a:rPr lang="en-GB" sz="1600" dirty="0">
                <a:latin typeface="Century Gothic" panose="020B0502020202020204" pitchFamily="34" charset="0"/>
              </a:rPr>
              <a:t> Sahib?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 and 6:  </a:t>
            </a:r>
            <a:r>
              <a:rPr lang="en-GB" sz="1600" dirty="0">
                <a:latin typeface="Century Gothic" panose="020B0502020202020204" pitchFamily="34" charset="0"/>
              </a:rPr>
              <a:t>How are Sikhism and Christianity similar and different? Can you notice similarities and differences with other world faiths?</a:t>
            </a:r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3200" dirty="0"/>
            </a:br>
            <a:endParaRPr lang="en-GB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116430"/>
              </p:ext>
            </p:extLst>
          </p:nvPr>
        </p:nvGraphicFramePr>
        <p:xfrm>
          <a:off x="673770" y="1648542"/>
          <a:ext cx="1084446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841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863619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94685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What commitment means.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Main beliefs of Sikhism.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The role of the Gurdwara.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The significance of the Guru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Granth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Sahib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Identifying similarities and differences between Sikhism and Christianity and other world faiths.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520706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Guru Nanak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Panj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Kakke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 the 5 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Kesh (uncut hair)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Kara (a steel bracelet)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Kanga (a wooden comb)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Kaccha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 also spelt,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Kachh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Kachera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(cotton underwear)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Kirpan (steel sword)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Gurdwara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Guru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Granth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Sahib Langar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Rumalas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 cloths to protect the Guru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Granth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Sahib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Chaur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/ chary-a fan waved above the Guru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Granth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Sahib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55363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i="0" dirty="0">
                          <a:latin typeface="Century Gothic" panose="020B0502020202020204" pitchFamily="34" charset="0"/>
                        </a:rPr>
                        <a:t>Ways of living: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use correct religious vocabulary to describe and compare what practices are involved in being a Sikh.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begin to explain with reasons the significance the teachings of the Sikh faith has on the  individual and communities.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show my understanding of how the Sikh beliefs and teachings resonates with my own life </a:t>
                      </a:r>
                      <a:r>
                        <a:rPr lang="en-GB" sz="1000" b="0" i="0" dirty="0" err="1"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 the meaning of commitment, equality through the Langar kitchen, the importance of valuing and caring for things that have significance to my own life.  (GD</a:t>
                      </a:r>
                      <a:r>
                        <a:rPr lang="en-GB" sz="1200" b="0" i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i="0" dirty="0">
                          <a:latin typeface="Century Gothic" panose="020B0502020202020204" pitchFamily="34" charset="0"/>
                        </a:rPr>
                        <a:t>Questions of identity, diversity and belonging: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understand what it means to belong and how this relates to the Sikh community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am beginning to consider what belonging might mean when living in a diverse community of people.   </a:t>
                      </a:r>
                      <a:r>
                        <a:rPr lang="en-GB" sz="1000" b="0" i="0" dirty="0" err="1"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  - How might  a Sikh respond differently with regards the meaning of commitment and equality to a non- Sikh?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consider and identify the challenges and impact belonging to a religion today can have on the believer and support my opinion with reasons and examples.  </a:t>
                      </a:r>
                      <a:r>
                        <a:rPr lang="en-GB" sz="1000" b="0" i="0" dirty="0" err="1"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 – if a group of believers are a minority, the importance of meeting together and participating in a practice keeps the belief alive and gives strength to the believer who otherwise might feel marginalised.  (GD)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47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97" y="272716"/>
            <a:ext cx="10285368" cy="1468998"/>
          </a:xfrm>
        </p:spPr>
        <p:txBody>
          <a:bodyPr>
            <a:normAutofit fontScale="90000"/>
          </a:bodyPr>
          <a:lstStyle/>
          <a:p>
            <a:br>
              <a:rPr lang="en-GB" sz="1600" b="1" dirty="0"/>
            </a:br>
            <a:br>
              <a:rPr lang="en-GB" sz="1600" b="1" dirty="0"/>
            </a:br>
            <a:br>
              <a:rPr lang="en-GB" sz="1600" b="1" dirty="0"/>
            </a:br>
            <a:br>
              <a:rPr lang="en-GB" sz="1600" b="1" dirty="0"/>
            </a:br>
            <a:r>
              <a:rPr lang="en-GB" sz="1600" b="1" dirty="0">
                <a:latin typeface="Century Gothic" panose="020B0502020202020204" pitchFamily="34" charset="0"/>
              </a:rPr>
              <a:t>Year 6: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How has the Christian message survived for over 2000 years?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1:  </a:t>
            </a:r>
            <a:r>
              <a:rPr lang="en-GB" sz="1100" dirty="0">
                <a:latin typeface="Century Gothic" panose="020B0502020202020204" pitchFamily="34" charset="0"/>
              </a:rPr>
              <a:t>What ingredients does a message need to spread?</a:t>
            </a:r>
            <a:br>
              <a:rPr lang="en-GB" sz="1100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2:  </a:t>
            </a:r>
            <a:r>
              <a:rPr lang="en-GB" sz="1100" dirty="0">
                <a:latin typeface="Century Gothic" panose="020B0502020202020204" pitchFamily="34" charset="0"/>
              </a:rPr>
              <a:t>What might stop the spread of a message and how might that stop be overcome?</a:t>
            </a:r>
            <a:br>
              <a:rPr lang="en-GB" sz="1100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3:  </a:t>
            </a:r>
            <a:r>
              <a:rPr lang="en-GB" sz="1100" dirty="0">
                <a:latin typeface="Century Gothic" panose="020B0502020202020204" pitchFamily="34" charset="0"/>
              </a:rPr>
              <a:t>How did the Christian message spread after Jesus’ ascension and the first Pentecost?</a:t>
            </a:r>
            <a:br>
              <a:rPr lang="en-GB" sz="1100" dirty="0"/>
            </a:br>
            <a:r>
              <a:rPr lang="en-GB" sz="1100" b="1" dirty="0">
                <a:latin typeface="Century Gothic" panose="020B0502020202020204" pitchFamily="34" charset="0"/>
              </a:rPr>
              <a:t>Week 4:  </a:t>
            </a:r>
            <a:r>
              <a:rPr lang="en-GB" sz="1100" dirty="0">
                <a:latin typeface="Century Gothic" panose="020B0502020202020204" pitchFamily="34" charset="0"/>
              </a:rPr>
              <a:t>What does Pentecost show about the Trinity?</a:t>
            </a:r>
            <a:br>
              <a:rPr lang="en-GB" sz="1100" b="1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5:  </a:t>
            </a:r>
            <a:r>
              <a:rPr lang="en-GB" sz="1100" dirty="0">
                <a:latin typeface="Century Gothic" panose="020B0502020202020204" pitchFamily="34" charset="0"/>
              </a:rPr>
              <a:t>How does Confirmation contribute to the spread of the Christian message?</a:t>
            </a:r>
            <a:br>
              <a:rPr lang="en-GB" sz="1100" dirty="0">
                <a:latin typeface="Century Gothic" panose="020B0502020202020204" pitchFamily="34" charset="0"/>
              </a:rPr>
            </a:br>
            <a:r>
              <a:rPr lang="en-GB" sz="1100" b="1" dirty="0">
                <a:latin typeface="Century Gothic" panose="020B0502020202020204" pitchFamily="34" charset="0"/>
              </a:rPr>
              <a:t>Week 6:  </a:t>
            </a:r>
            <a:r>
              <a:rPr lang="en-GB" sz="1100" dirty="0">
                <a:latin typeface="Century Gothic" panose="020B0502020202020204" pitchFamily="34" charset="0"/>
              </a:rPr>
              <a:t>How has the Christian message survived for Over 2,000 years?</a:t>
            </a:r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dirty="0"/>
            </a:br>
            <a:r>
              <a:rPr lang="en-GB" sz="1600" b="1" dirty="0">
                <a:latin typeface="Century Gothic" panose="020B0502020202020204" pitchFamily="34" charset="0"/>
              </a:rPr>
              <a:t>Week 6:</a:t>
            </a: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1209" y="1585609"/>
          <a:ext cx="10671241" cy="56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289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09952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1177046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To understand the key concept:  Kingdom of God.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To understand the events of the Ascension.  Acts 1: 6 – 11.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To know the story Philip and the Ethiopian. Acts 8: 26-39.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To know who St Paul was and to understand his role in spreading the Gospel.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To know the meaning of Pentecost for the Early Church and the Christian community today.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To know the meaning of the Great Commission.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To know and understand the meaning of the Trinity for Christians in understanding who God is.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dirty="0">
                          <a:latin typeface="Century Gothic" panose="020B0502020202020204" pitchFamily="34" charset="0"/>
                        </a:rPr>
                        <a:t>To know and understand the sacrament of confirmation.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2193550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Christianity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Christian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Kingdom of God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Faith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Message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Bible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New Testament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Book of Acts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New Testament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Persecution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St Paul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Ascension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Pentecost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Rite of passage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Confirmation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Eucharist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220040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teachings,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religious sources to help explain how the message of Jesus spread throughout the nations.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describe, connect and explain the meaning of the Ascension, Pentecost and Trinity and how confirmation marks the important rite of passage for a Christian.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my personal research and what I know, to present a coherent picture of how the Christian message first spread and how it has survived over 2000 years.  (GD)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meaning, purpose and truth: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represent the views of the Church and Christians about why they think the message has survived for over 2000 years.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express confidently the views of how a Christian understands who God is and my own views about the existence of God.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give a personal view with reasons and examples of how a Christian understands who God is and how they believe the message that survived over 2000 years has influenced the world.  (GD)</a:t>
                      </a:r>
                      <a:endParaRPr lang="en-GB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9229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574</TotalTime>
  <Words>2064</Words>
  <Application>Microsoft Office PowerPoint</Application>
  <PresentationFormat>Widescreen</PresentationFormat>
  <Paragraphs>221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Corbel</vt:lpstr>
      <vt:lpstr>Wingdings</vt:lpstr>
      <vt:lpstr>Office Theme</vt:lpstr>
      <vt:lpstr>Banded</vt:lpstr>
      <vt:lpstr>Summer term 1 RE assessment criteria</vt:lpstr>
      <vt:lpstr>Year R: Big question: Who cares for this special world? Week 1:  Why should we care for our special world? Week 2:  How can we care for our world everyday? Week 3:  How can we care for animals in our special world? Week 4:  How can we care for our school? Week 5:  How can we care for our neighbours? Week 6:  How does the Church care for God’s special world? </vt:lpstr>
      <vt:lpstr>Year 1 :  Big question: What Does It Mean To Be a Muslim? Week 1: What do we know about Islam and what do we want to know? Why Is the Qur’an special to Muslims? Week 2: What do stories teach us about Muslim beliefs?  Week 3: How are Muslim babies welcomed into the world? Week 4: How, why and to whom do Muslims pray?  Week 5: Why is the Mosque important for Muslims?  Week 6: Is pattern important in Islam?</vt:lpstr>
      <vt:lpstr> Year 2 :  Big question: What Is The Best Way For A Muslim To Show Commitment To God (Allah)?  Week 1: What does it mean to make a commitment? How might a Muslim show their commitment to their faith? Week 2: How does a Muslim show their commitment to God (Allah) through prayer and confession of faith? First &amp;                    second Pillars of Islam: Shahada, Salat Week 3: How does giving to charity show a commitment to God (Allah)? The third pillar of Islam: Zakat. Week 4: How does fasting show commitment to God (Allah)? The fourth pillar of Islam: Sawm – fasting. Week 5: How does pilgrimage show a commitment to God (Allah)? The fifth pillar of Islam: Hajj. Week 6: How do the 5 pillars of Islam help a Muslim to demonstrate their faith and draw closer to God (Allah)? </vt:lpstr>
      <vt:lpstr>Year 3: Big question:  What is Buddhism? Week 1:  Who is Buddha? Week 2:  What does the word suffering mean? Week 3:  What does the word sacrifice mean? Week 4:  What is kindness and how can it be shown according to Buddhist teaching? Week 5:  How does Buddhism set an example for others? Week 6:  What do Buddhists believe about responding to the world around them?  Is being reflective important? </vt:lpstr>
      <vt:lpstr>Year 4: Big question:  What does it mean to be a Hindu? Week 1:  What do we already know about Hinduism? Week 2:  What can we learn about Hindu values? Week 3:  What is Karma and how does it affect the life of a Hindu? Week 4:  Is a Mandir just a place to pray?  Visit a Mandir Week 5:  Why is pilgrimage important to may Hindus? Week 6:  What does it mean to be a Hindu? </vt:lpstr>
      <vt:lpstr>Year 5: Big question:  What does it mean to be a Sikh?  Week 1:  What are you into? Week 2:  What do Sikhs believe? Week 3:  Where do Sikhs worship? Week 4:  How do Sikhs show they value the Guru Granth Sahib? Week 5 and 6:  How are Sikhism and Christianity similar and different? Can you notice similarities and differences with other world faiths?  </vt:lpstr>
      <vt:lpstr>    Year 6: Big question:  How has the Christian message survived for over 2000 years? Week 1:  What ingredients does a message need to spread? Week 2:  What might stop the spread of a message and how might that stop be overcome? Week 3:  How did the Christian message spread after Jesus’ ascension and the first Pentecost? Week 4:  What does Pentecost show about the Trinity? Week 5:  How does Confirmation contribute to the spread of the Christian message? Week 6:  How has the Christian message survived for Over 2,000 years?   Week 6: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1:  Big question:  Why is Easter the most important festival for Christians? Week 1:  What happened on Palm Sunday and what does it teach us about Jesus? Week 2:  What happened at the Last Supper and what does it teach us about Jesus? Week 3:  What happened on Good Friday and what does it teach us about Jesus? Week 4:  What happened on Easter Sunday and what dies it teach us about Jesus</dc:title>
  <dc:creator>mary thorne</dc:creator>
  <cp:lastModifiedBy>mary thorne</cp:lastModifiedBy>
  <cp:revision>62</cp:revision>
  <cp:lastPrinted>2019-04-22T17:01:28Z</cp:lastPrinted>
  <dcterms:created xsi:type="dcterms:W3CDTF">2019-03-09T22:13:44Z</dcterms:created>
  <dcterms:modified xsi:type="dcterms:W3CDTF">2019-09-06T17:07:53Z</dcterms:modified>
</cp:coreProperties>
</file>